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16"/>
  </p:notesMasterIdLst>
  <p:sldIdLst>
    <p:sldId id="320" r:id="rId3"/>
    <p:sldId id="288" r:id="rId4"/>
    <p:sldId id="294" r:id="rId5"/>
    <p:sldId id="289" r:id="rId6"/>
    <p:sldId id="290" r:id="rId7"/>
    <p:sldId id="297" r:id="rId8"/>
    <p:sldId id="298" r:id="rId9"/>
    <p:sldId id="299" r:id="rId10"/>
    <p:sldId id="312" r:id="rId11"/>
    <p:sldId id="314" r:id="rId12"/>
    <p:sldId id="315" r:id="rId13"/>
    <p:sldId id="316" r:id="rId14"/>
    <p:sldId id="317" r:id="rId15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4890" autoAdjust="0"/>
    <p:restoredTop sz="99572" autoAdjust="0"/>
  </p:normalViewPr>
  <p:slideViewPr>
    <p:cSldViewPr>
      <p:cViewPr>
        <p:scale>
          <a:sx n="83" d="100"/>
          <a:sy n="83" d="100"/>
        </p:scale>
        <p:origin x="-1258" y="-4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2870"/>
    </p:cViewPr>
  </p:sorterViewPr>
  <p:notesViewPr>
    <p:cSldViewPr>
      <p:cViewPr varScale="1">
        <p:scale>
          <a:sx n="61" d="100"/>
          <a:sy n="61" d="100"/>
        </p:scale>
        <p:origin x="-3259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E8F93-7E8A-4FB5-A796-DD3343B4ECFD}" type="datetimeFigureOut">
              <a:rPr lang="fr-FR" smtClean="0"/>
              <a:t>22/02/2025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10FB3-135D-4A21-AB21-7AFDE50F2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08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10FB3-135D-4A21-AB21-7AFDE50F2CF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12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DF9BB-FDF4-4A01-B7A2-5A5A33FC6B43}" type="datetimeFigureOut">
              <a:rPr lang="fr-FR" smtClean="0"/>
              <a:t>22/02/2025</a:t>
            </a:fld>
            <a:endParaRPr lang="fr-F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FC25-BF4F-4087-B874-6755EA1279EF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DF9BB-FDF4-4A01-B7A2-5A5A33FC6B43}" type="datetimeFigureOut">
              <a:rPr lang="fr-FR" smtClean="0"/>
              <a:t>22/02/2025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FC25-BF4F-4087-B874-6755EA1279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DF9BB-FDF4-4A01-B7A2-5A5A33FC6B43}" type="datetimeFigureOut">
              <a:rPr lang="fr-FR" smtClean="0"/>
              <a:t>22/02/2025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FC25-BF4F-4087-B874-6755EA1279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DF9BB-FDF4-4A01-B7A2-5A5A33FC6B43}" type="datetimeFigureOut">
              <a:rPr lang="fr-FR" smtClean="0">
                <a:solidFill>
                  <a:srgbClr val="DBF5F9">
                    <a:shade val="90000"/>
                  </a:srgbClr>
                </a:solidFill>
              </a:rPr>
              <a:pPr/>
              <a:t>22/02/2025</a:t>
            </a:fld>
            <a:endParaRPr lang="fr-F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FC25-BF4F-4087-B874-6755EA1279EF}" type="slidenum">
              <a:rPr lang="fr-FR" smtClean="0">
                <a:solidFill>
                  <a:srgbClr val="DBF5F9">
                    <a:shade val="90000"/>
                  </a:srgbClr>
                </a:solidFill>
              </a:rPr>
              <a:pPr/>
              <a:t>‹N°›</a:t>
            </a:fld>
            <a:endParaRPr lang="fr-F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54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DF9BB-FDF4-4A01-B7A2-5A5A33FC6B43}" type="datetimeFigureOut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22/02/2025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FC25-BF4F-4087-B874-6755EA1279EF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68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DF9BB-FDF4-4A01-B7A2-5A5A33FC6B43}" type="datetimeFigureOut">
              <a:rPr lang="fr-FR" smtClean="0">
                <a:solidFill>
                  <a:srgbClr val="DBF5F9">
                    <a:shade val="90000"/>
                  </a:srgbClr>
                </a:solidFill>
              </a:rPr>
              <a:pPr/>
              <a:t>22/02/2025</a:t>
            </a:fld>
            <a:endParaRPr lang="fr-F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FC25-BF4F-4087-B874-6755EA1279EF}" type="slidenum">
              <a:rPr lang="fr-FR" smtClean="0">
                <a:solidFill>
                  <a:srgbClr val="DBF5F9">
                    <a:shade val="90000"/>
                  </a:srgbClr>
                </a:solidFill>
              </a:rPr>
              <a:pPr/>
              <a:t>‹N°›</a:t>
            </a:fld>
            <a:endParaRPr lang="fr-F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372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DF9BB-FDF4-4A01-B7A2-5A5A33FC6B43}" type="datetimeFigureOut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22/02/2025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FC25-BF4F-4087-B874-6755EA1279EF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76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DF9BB-FDF4-4A01-B7A2-5A5A33FC6B43}" type="datetimeFigureOut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22/02/2025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FC25-BF4F-4087-B874-6755EA1279EF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07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DF9BB-FDF4-4A01-B7A2-5A5A33FC6B43}" type="datetimeFigureOut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22/02/2025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FC25-BF4F-4087-B874-6755EA1279EF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07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DF9BB-FDF4-4A01-B7A2-5A5A33FC6B43}" type="datetimeFigureOut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22/02/2025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FC25-BF4F-4087-B874-6755EA1279EF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78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DF9BB-FDF4-4A01-B7A2-5A5A33FC6B43}" type="datetimeFigureOut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22/02/2025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FC25-BF4F-4087-B874-6755EA1279EF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44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DF9BB-FDF4-4A01-B7A2-5A5A33FC6B43}" type="datetimeFigureOut">
              <a:rPr lang="fr-FR" smtClean="0"/>
              <a:t>22/02/2025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FC25-BF4F-4087-B874-6755EA1279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DF9BB-FDF4-4A01-B7A2-5A5A33FC6B43}" type="datetimeFigureOut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22/02/2025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467FC25-BF4F-4087-B874-6755EA1279EF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51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DF9BB-FDF4-4A01-B7A2-5A5A33FC6B43}" type="datetimeFigureOut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22/02/2025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FC25-BF4F-4087-B874-6755EA1279EF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DF9BB-FDF4-4A01-B7A2-5A5A33FC6B43}" type="datetimeFigureOut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22/02/2025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FC25-BF4F-4087-B874-6755EA1279EF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7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DF9BB-FDF4-4A01-B7A2-5A5A33FC6B43}" type="datetimeFigureOut">
              <a:rPr lang="fr-FR" smtClean="0"/>
              <a:t>22/02/2025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FC25-BF4F-4087-B874-6755EA1279EF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DF9BB-FDF4-4A01-B7A2-5A5A33FC6B43}" type="datetimeFigureOut">
              <a:rPr lang="fr-FR" smtClean="0"/>
              <a:t>22/02/2025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FC25-BF4F-4087-B874-6755EA1279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DF9BB-FDF4-4A01-B7A2-5A5A33FC6B43}" type="datetimeFigureOut">
              <a:rPr lang="fr-FR" smtClean="0"/>
              <a:t>22/02/2025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FC25-BF4F-4087-B874-6755EA1279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DF9BB-FDF4-4A01-B7A2-5A5A33FC6B43}" type="datetimeFigureOut">
              <a:rPr lang="fr-FR" smtClean="0"/>
              <a:t>22/02/2025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FC25-BF4F-4087-B874-6755EA1279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DF9BB-FDF4-4A01-B7A2-5A5A33FC6B43}" type="datetimeFigureOut">
              <a:rPr lang="fr-FR" smtClean="0"/>
              <a:t>22/02/2025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FC25-BF4F-4087-B874-6755EA1279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DF9BB-FDF4-4A01-B7A2-5A5A33FC6B43}" type="datetimeFigureOut">
              <a:rPr lang="fr-FR" smtClean="0"/>
              <a:t>22/02/2025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FC25-BF4F-4087-B874-6755EA1279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DF9BB-FDF4-4A01-B7A2-5A5A33FC6B43}" type="datetimeFigureOut">
              <a:rPr lang="fr-FR" smtClean="0"/>
              <a:t>22/02/2025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467FC25-BF4F-4087-B874-6755EA1279EF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2EDF9BB-FDF4-4A01-B7A2-5A5A33FC6B43}" type="datetimeFigureOut">
              <a:rPr lang="fr-FR" smtClean="0"/>
              <a:t>22/02/2025</a:t>
            </a:fld>
            <a:endParaRPr lang="fr-F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67FC25-BF4F-4087-B874-6755EA1279EF}" type="slidenum">
              <a:rPr lang="fr-FR" smtClean="0"/>
              <a:t>‹N°›</a:t>
            </a:fld>
            <a:endParaRPr lang="fr-F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2EDF9BB-FDF4-4A01-B7A2-5A5A33FC6B43}" type="datetimeFigureOut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22/02/2025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67FC25-BF4F-4087-B874-6755EA1279EF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27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971600" y="18864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FUSEES </a:t>
            </a:r>
            <a:r>
              <a:rPr lang="fr-FR" b="1" dirty="0" smtClean="0"/>
              <a:t>EUROPEENES</a:t>
            </a:r>
            <a:endParaRPr lang="fr-FR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879112"/>
            <a:ext cx="4205670" cy="594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499992" y="733249"/>
            <a:ext cx="424847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En HOMMAGE A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 JEAN LOUIS  LAFON                                               </a:t>
            </a:r>
          </a:p>
          <a:p>
            <a:endParaRPr lang="fr-FR" dirty="0" smtClean="0"/>
          </a:p>
          <a:p>
            <a:pPr algn="ctr"/>
            <a:r>
              <a:rPr lang="fr-FR" dirty="0" smtClean="0"/>
              <a:t>Jean-Louis a été le Président-fondateur de l’AAF</a:t>
            </a:r>
          </a:p>
          <a:p>
            <a:endParaRPr lang="fr-FR" dirty="0" smtClean="0"/>
          </a:p>
          <a:p>
            <a:r>
              <a:rPr lang="fr-FR" dirty="0" smtClean="0"/>
              <a:t>Association </a:t>
            </a:r>
            <a:r>
              <a:rPr lang="fr-FR" dirty="0" err="1" smtClean="0"/>
              <a:t>Astrophilatélique</a:t>
            </a:r>
            <a:r>
              <a:rPr lang="fr-FR" dirty="0" smtClean="0"/>
              <a:t> de France</a:t>
            </a:r>
          </a:p>
          <a:p>
            <a:r>
              <a:rPr lang="fr-FR" dirty="0" smtClean="0"/>
              <a:t>          le 3 février 2001 jusqu’en 2015 </a:t>
            </a:r>
          </a:p>
          <a:p>
            <a:endParaRPr lang="fr-FR" dirty="0"/>
          </a:p>
          <a:p>
            <a:pPr algn="ctr"/>
            <a:r>
              <a:rPr lang="fr-FR" dirty="0" smtClean="0"/>
              <a:t>Sa collection a obtenu la</a:t>
            </a:r>
          </a:p>
          <a:p>
            <a:pPr algn="ctr"/>
            <a:r>
              <a:rPr lang="fr-FR" dirty="0" smtClean="0"/>
              <a:t> </a:t>
            </a:r>
            <a:r>
              <a:rPr lang="fr-FR" b="1" dirty="0" smtClean="0"/>
              <a:t>1</a:t>
            </a:r>
            <a:r>
              <a:rPr lang="fr-FR" b="1" baseline="30000" dirty="0" smtClean="0"/>
              <a:t>ère</a:t>
            </a:r>
            <a:r>
              <a:rPr lang="fr-FR" b="1" dirty="0" smtClean="0"/>
              <a:t>  Médaille d’Or Internationale </a:t>
            </a:r>
          </a:p>
          <a:p>
            <a:pPr algn="ctr"/>
            <a:r>
              <a:rPr lang="fr-FR" b="1" dirty="0" smtClean="0"/>
              <a:t>en </a:t>
            </a:r>
            <a:r>
              <a:rPr lang="fr-FR" b="1" dirty="0" err="1" smtClean="0"/>
              <a:t>Astrophilatélie</a:t>
            </a:r>
            <a:r>
              <a:rPr lang="fr-FR" b="1" dirty="0" smtClean="0"/>
              <a:t> pour la France</a:t>
            </a:r>
          </a:p>
          <a:p>
            <a:endParaRPr lang="fr-FR" dirty="0" smtClean="0"/>
          </a:p>
          <a:p>
            <a:pPr algn="ctr"/>
            <a:r>
              <a:rPr lang="fr-FR" dirty="0" smtClean="0"/>
              <a:t>Il nous a quitté le 29 janvier 2023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   </a:t>
            </a:r>
          </a:p>
          <a:p>
            <a:r>
              <a:rPr lang="fr-FR" sz="1200" dirty="0" smtClean="0"/>
              <a:t>                                         Yves Monier</a:t>
            </a:r>
          </a:p>
          <a:p>
            <a:pPr algn="ctr"/>
            <a:r>
              <a:rPr lang="fr-FR" sz="1200" dirty="0" smtClean="0"/>
              <a:t> Président de l’AAF    </a:t>
            </a:r>
          </a:p>
          <a:p>
            <a:pPr algn="ctr"/>
            <a:endParaRPr lang="fr-FR" sz="1200" dirty="0"/>
          </a:p>
          <a:p>
            <a:pPr algn="ctr"/>
            <a:r>
              <a:rPr lang="fr-FR" sz="1200" dirty="0" smtClean="0"/>
              <a:t>I             </a:t>
            </a:r>
            <a:r>
              <a:rPr lang="fr-FR" sz="1200" i="1" dirty="0" smtClean="0"/>
              <a:t> </a:t>
            </a:r>
          </a:p>
          <a:p>
            <a:pPr algn="ctr"/>
            <a:r>
              <a:rPr lang="fr-FR" sz="1200" i="1" dirty="0" smtClean="0"/>
              <a:t>    </a:t>
            </a:r>
            <a:endParaRPr lang="fr-FR" sz="1200" i="1" dirty="0"/>
          </a:p>
          <a:p>
            <a:r>
              <a:rPr lang="fr-FR" sz="1200" i="1" dirty="0" smtClean="0"/>
              <a:t>                 Première </a:t>
            </a:r>
            <a:r>
              <a:rPr lang="fr-FR" sz="1200" i="1" dirty="0"/>
              <a:t>médaille d’Or </a:t>
            </a:r>
            <a:r>
              <a:rPr lang="fr-FR" sz="1200" i="1" dirty="0" smtClean="0"/>
              <a:t> </a:t>
            </a:r>
            <a:r>
              <a:rPr lang="fr-FR" sz="1200" i="1" dirty="0"/>
              <a:t>de la classe </a:t>
            </a:r>
            <a:r>
              <a:rPr lang="fr-FR" sz="1200" i="1" dirty="0" smtClean="0"/>
              <a:t>d’</a:t>
            </a:r>
            <a:r>
              <a:rPr lang="fr-FR" sz="1200" i="1" dirty="0" err="1" smtClean="0"/>
              <a:t>Astrophilatélie</a:t>
            </a:r>
            <a:r>
              <a:rPr lang="fr-FR" sz="1200" i="1" dirty="0" smtClean="0"/>
              <a:t> e                à PARIS PHILEX en 2018</a:t>
            </a:r>
            <a:endParaRPr lang="fr-FR" sz="1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307" y="5157192"/>
            <a:ext cx="1104181" cy="104667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368" y="5157192"/>
            <a:ext cx="1113431" cy="170010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59867"/>
            <a:ext cx="870660" cy="126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7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971600" y="18864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prstClr val="white"/>
                </a:solidFill>
              </a:rPr>
              <a:t>AGGRETATE A4 V2</a:t>
            </a:r>
            <a:endParaRPr lang="fr-FR" b="1" dirty="0">
              <a:solidFill>
                <a:prstClr val="white"/>
              </a:solidFill>
            </a:endParaRPr>
          </a:p>
        </p:txBody>
      </p:sp>
      <p:pic>
        <p:nvPicPr>
          <p:cNvPr id="28674" name="Picture 2" descr="E:\FUSEES EUR JLL\FUSEES_EUR_JLL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" y="973672"/>
            <a:ext cx="4131940" cy="583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E:\FUSEES EUR JLL\FUSEES_EUR_JLL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540" y="1017368"/>
            <a:ext cx="4151972" cy="586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71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971600" y="18864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prstClr val="white"/>
                </a:solidFill>
              </a:rPr>
              <a:t>AGGRETATE A4 V2</a:t>
            </a:r>
            <a:endParaRPr lang="fr-FR" b="1" dirty="0">
              <a:solidFill>
                <a:prstClr val="white"/>
              </a:solidFill>
            </a:endParaRPr>
          </a:p>
        </p:txBody>
      </p:sp>
      <p:pic>
        <p:nvPicPr>
          <p:cNvPr id="29698" name="Picture 2" descr="E:\FUSEES EUR JLL\FUSEES_EUR_JLL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15048"/>
            <a:ext cx="4146572" cy="586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E:\FUSEES EUR JLL\FUSEES_EUR_JLL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905" y="1010489"/>
            <a:ext cx="4156839" cy="587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71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971600" y="18864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prstClr val="white"/>
                </a:solidFill>
              </a:rPr>
              <a:t>AGGRETATE A4 V2</a:t>
            </a:r>
            <a:endParaRPr lang="fr-FR" b="1" dirty="0">
              <a:solidFill>
                <a:prstClr val="white"/>
              </a:solidFill>
            </a:endParaRPr>
          </a:p>
        </p:txBody>
      </p:sp>
      <p:pic>
        <p:nvPicPr>
          <p:cNvPr id="30722" name="Picture 2" descr="E:\FUSEES EUR JLL\FUSEES_EUR_JLL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1" y="887753"/>
            <a:ext cx="4243683" cy="599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E:\FUSEES EUR JLL\FUSEES_EUR_JLL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006" y="922345"/>
            <a:ext cx="4218506" cy="596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71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971600" y="18864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prstClr val="white"/>
                </a:solidFill>
              </a:rPr>
              <a:t>AGGRETATE A4 V2</a:t>
            </a:r>
            <a:endParaRPr lang="fr-FR" b="1" dirty="0">
              <a:solidFill>
                <a:prstClr val="white"/>
              </a:solidFill>
            </a:endParaRPr>
          </a:p>
        </p:txBody>
      </p:sp>
      <p:pic>
        <p:nvPicPr>
          <p:cNvPr id="31746" name="Picture 2" descr="E:\FUSEES EUR JLL\FUSEES_EUR_JLL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" y="831684"/>
            <a:ext cx="42797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FUSEES EUR JLL\FUSEES_EUR_JLL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4283968" cy="605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71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971600" y="18864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FUSEES POSTALES</a:t>
            </a:r>
            <a:endParaRPr lang="fr-FR" b="1" dirty="0"/>
          </a:p>
        </p:txBody>
      </p:sp>
      <p:pic>
        <p:nvPicPr>
          <p:cNvPr id="3075" name="Picture 3" descr="E:\FUSEES EUR JLL\FUSEES_EUR_JLL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1" y="908720"/>
            <a:ext cx="4204639" cy="594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FUSEES EUR JLL\FUSEES_EUR_JLL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96234"/>
            <a:ext cx="4213472" cy="595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8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971600" y="18864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FUSEES POSTALES</a:t>
            </a:r>
            <a:endParaRPr lang="fr-FR" b="1" dirty="0"/>
          </a:p>
        </p:txBody>
      </p:sp>
      <p:pic>
        <p:nvPicPr>
          <p:cNvPr id="4098" name="Picture 2" descr="E:\FUSEES EUR JLL\FUSEES_EUR_JLL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42" y="901276"/>
            <a:ext cx="4234451" cy="59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FUSEES EUR JLL\FUSEES_EUR_JLL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880984"/>
            <a:ext cx="4248472" cy="60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7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971600" y="18864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FUSEES POSTALES</a:t>
            </a:r>
            <a:endParaRPr lang="fr-FR" b="1" dirty="0"/>
          </a:p>
        </p:txBody>
      </p:sp>
      <p:pic>
        <p:nvPicPr>
          <p:cNvPr id="8194" name="Picture 2" descr="E:\FUSEES EUR JLL\FUSEES_EUR_JLL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4" y="940488"/>
            <a:ext cx="4205670" cy="594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FUSEES EUR JLL\FUSEES_EUR_JLL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135" y="940488"/>
            <a:ext cx="4206369" cy="594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8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971600" y="18864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FUSEES POSTALES</a:t>
            </a:r>
            <a:endParaRPr lang="fr-FR" b="1" dirty="0"/>
          </a:p>
        </p:txBody>
      </p:sp>
      <p:pic>
        <p:nvPicPr>
          <p:cNvPr id="7169" name="Picture 1" descr="E:\FUSEES EUR JLL\FUSEES_EUR_JLL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5" y="980728"/>
            <a:ext cx="4126947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FUSEES EUR JLL\FUSEES_EUR_JLL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955" y="980728"/>
            <a:ext cx="4163549" cy="588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8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971600" y="18864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FUSEES POSTALES</a:t>
            </a:r>
            <a:endParaRPr lang="fr-FR" b="1" dirty="0"/>
          </a:p>
        </p:txBody>
      </p:sp>
      <p:pic>
        <p:nvPicPr>
          <p:cNvPr id="10242" name="Picture 2" descr="E:\FUSEES EUR JLL\FUSEES_EUR_JLL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3" y="980728"/>
            <a:ext cx="4177897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FUSEES EUR JLL\FUSEES_EUR_JLL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2753"/>
            <a:ext cx="4176464" cy="590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7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971600" y="18864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FUSEES POSTALES</a:t>
            </a:r>
            <a:endParaRPr lang="fr-FR" b="1" dirty="0"/>
          </a:p>
        </p:txBody>
      </p:sp>
      <p:pic>
        <p:nvPicPr>
          <p:cNvPr id="24577" name="Picture 1" descr="E:\FUSEES EUR JLL\FUSEES_EUR_JLL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880985"/>
            <a:ext cx="4248472" cy="60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E:\FUSEES EUR JLL\FUSEES_EUR_JLL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80983"/>
            <a:ext cx="4248472" cy="60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7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971600" y="18864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FUSEES POSTALES</a:t>
            </a:r>
            <a:endParaRPr lang="fr-FR" b="1" dirty="0"/>
          </a:p>
        </p:txBody>
      </p:sp>
      <p:pic>
        <p:nvPicPr>
          <p:cNvPr id="23554" name="Picture 2" descr="E:\FUSEES EUR JLL\FUSEES_EUR_JLL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21120"/>
            <a:ext cx="4188748" cy="591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E:\FUSEES EUR JLL\FUSEES_EUR_JLL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7"/>
            <a:ext cx="4176464" cy="590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7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971600" y="18864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prstClr val="white"/>
                </a:solidFill>
              </a:rPr>
              <a:t>AGGRETATE A4 V2</a:t>
            </a:r>
            <a:endParaRPr lang="fr-FR" b="1" dirty="0">
              <a:solidFill>
                <a:prstClr val="white"/>
              </a:solidFill>
            </a:endParaRPr>
          </a:p>
        </p:txBody>
      </p:sp>
      <p:pic>
        <p:nvPicPr>
          <p:cNvPr id="27650" name="Picture 2" descr="E:\FUSEES EUR JLL\FUSEES_EUR_JLL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0488"/>
            <a:ext cx="4206369" cy="594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E:\FUSEES EUR JLL\FUSEES_EUR_JLL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669" y="929063"/>
            <a:ext cx="4195076" cy="59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71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15876</TotalTime>
  <Words>104</Words>
  <Application>Microsoft Office PowerPoint</Application>
  <PresentationFormat>Affichage à l'écran (4:3)</PresentationFormat>
  <Paragraphs>36</Paragraphs>
  <Slides>13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13</vt:i4>
      </vt:variant>
    </vt:vector>
  </HeadingPairs>
  <TitlesOfParts>
    <vt:vector size="15" baseType="lpstr">
      <vt:lpstr>Débit</vt:lpstr>
      <vt:lpstr>1_Débit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TIMBRE POUR CAMILLE FLAMMARION ?</dc:title>
  <dc:creator>Yves</dc:creator>
  <cp:lastModifiedBy>Yves</cp:lastModifiedBy>
  <cp:revision>110</cp:revision>
  <cp:lastPrinted>2023-05-21T14:04:27Z</cp:lastPrinted>
  <dcterms:created xsi:type="dcterms:W3CDTF">2023-05-15T18:05:15Z</dcterms:created>
  <dcterms:modified xsi:type="dcterms:W3CDTF">2025-02-24T20:56:23Z</dcterms:modified>
</cp:coreProperties>
</file>